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761038" cy="3236913"/>
  <p:notesSz cx="6858000" cy="9144000"/>
  <p:defaultTextStyle>
    <a:defPPr>
      <a:defRPr lang="de-DE"/>
    </a:defPPr>
    <a:lvl1pPr marL="0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02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04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06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09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11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13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915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618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50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8"/>
    <p:restoredTop sz="94681"/>
  </p:normalViewPr>
  <p:slideViewPr>
    <p:cSldViewPr snapToGrid="0" snapToObjects="1">
      <p:cViewPr varScale="1">
        <p:scale>
          <a:sx n="167" d="100"/>
          <a:sy n="167" d="100"/>
        </p:scale>
        <p:origin x="960" y="110"/>
      </p:cViewPr>
      <p:guideLst>
        <p:guide orient="horz" pos="1020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2078" y="1005542"/>
            <a:ext cx="4896883" cy="69383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156" y="1834251"/>
            <a:ext cx="4032727" cy="8272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5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291595" y="101903"/>
            <a:ext cx="1021183" cy="217667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7041" y="101903"/>
            <a:ext cx="2968535" cy="217667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082" y="2080017"/>
            <a:ext cx="4896883" cy="64288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5082" y="1371942"/>
            <a:ext cx="4896883" cy="70807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0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04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0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0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1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915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61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42" y="594933"/>
            <a:ext cx="1994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17418" y="594933"/>
            <a:ext cx="1995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24559"/>
            <a:ext cx="2545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8052" y="1026521"/>
            <a:ext cx="2545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926528" y="724559"/>
            <a:ext cx="2546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926528" y="1026521"/>
            <a:ext cx="2546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7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3" y="128877"/>
            <a:ext cx="1895341" cy="54847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2406" y="128878"/>
            <a:ext cx="3220580" cy="2762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8053" y="677354"/>
            <a:ext cx="1895341" cy="2214139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56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203" y="2265840"/>
            <a:ext cx="3456623" cy="26749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29203" y="289224"/>
            <a:ext cx="3456623" cy="1942148"/>
          </a:xfrm>
        </p:spPr>
        <p:txBody>
          <a:bodyPr/>
          <a:lstStyle>
            <a:lvl1pPr marL="0" indent="0">
              <a:buNone/>
              <a:defRPr sz="1800"/>
            </a:lvl1pPr>
            <a:lvl2pPr marL="257023" indent="0">
              <a:buNone/>
              <a:defRPr sz="1600"/>
            </a:lvl2pPr>
            <a:lvl3pPr marL="514045" indent="0">
              <a:buNone/>
              <a:defRPr sz="1400"/>
            </a:lvl3pPr>
            <a:lvl4pPr marL="771068" indent="0">
              <a:buNone/>
              <a:defRPr sz="1100"/>
            </a:lvl4pPr>
            <a:lvl5pPr marL="1028091" indent="0">
              <a:buNone/>
              <a:defRPr sz="1100"/>
            </a:lvl5pPr>
            <a:lvl6pPr marL="1285113" indent="0">
              <a:buNone/>
              <a:defRPr sz="1100"/>
            </a:lvl6pPr>
            <a:lvl7pPr marL="1542135" indent="0">
              <a:buNone/>
              <a:defRPr sz="1100"/>
            </a:lvl7pPr>
            <a:lvl8pPr marL="1799158" indent="0">
              <a:buNone/>
              <a:defRPr sz="1100"/>
            </a:lvl8pPr>
            <a:lvl9pPr marL="2056181" indent="0">
              <a:buNone/>
              <a:defRPr sz="1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29203" y="2533335"/>
            <a:ext cx="3456623" cy="379887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  <a:prstGeom prst="rect">
            <a:avLst/>
          </a:prstGeom>
        </p:spPr>
        <p:txBody>
          <a:bodyPr vert="horz" lIns="51405" tIns="25702" rIns="51405" bIns="25702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55280"/>
            <a:ext cx="5184934" cy="2136213"/>
          </a:xfrm>
          <a:prstGeom prst="rect">
            <a:avLst/>
          </a:prstGeom>
        </p:spPr>
        <p:txBody>
          <a:bodyPr vert="horz" lIns="51405" tIns="25702" rIns="51405" bIns="25702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88052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AE2-0208-A740-8AAC-9EE762F7136E}" type="datetimeFigureOut">
              <a:rPr lang="de-DE" smtClean="0"/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8355" y="3000139"/>
            <a:ext cx="1824328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128745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ACEB7B28-10A0-4A43-BBFC-66360770704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63" y="0"/>
            <a:ext cx="5754512" cy="32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02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67" indent="-192767" algn="l" defTabSz="25702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61" indent="-160639" algn="l" defTabSz="257023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7" indent="-128511" algn="l" defTabSz="257023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79" indent="-128511" algn="l" defTabSz="25702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601" indent="-128511" algn="l" defTabSz="257023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624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647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69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692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2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4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6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9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11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13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15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18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44280" y="1499435"/>
            <a:ext cx="3600000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</a:rPr>
              <a:t>HYBRIDE JAHRESTAGUNG 2021</a:t>
            </a:r>
          </a:p>
          <a:p>
            <a:r>
              <a:rPr lang="de-DE" sz="2000" b="1" dirty="0">
                <a:solidFill>
                  <a:schemeClr val="bg1"/>
                </a:solidFill>
              </a:rPr>
              <a:t>Berlin + virtuell</a:t>
            </a:r>
          </a:p>
          <a:p>
            <a:r>
              <a:rPr lang="de-DE" sz="3200" b="1" dirty="0" err="1">
                <a:solidFill>
                  <a:srgbClr val="CC0000"/>
                </a:solidFill>
              </a:rPr>
              <a:t>Abstracteinreichung</a:t>
            </a:r>
            <a:r>
              <a:rPr lang="de-DE" sz="2000" b="1" dirty="0">
                <a:solidFill>
                  <a:srgbClr val="CC0000"/>
                </a:solidFill>
              </a:rPr>
              <a:t> </a:t>
            </a:r>
          </a:p>
          <a:p>
            <a:r>
              <a:rPr lang="de-DE" sz="2000" b="1" dirty="0">
                <a:solidFill>
                  <a:srgbClr val="CC0000"/>
                </a:solidFill>
              </a:rPr>
              <a:t>bis 3. Mai 2021</a:t>
            </a:r>
          </a:p>
        </p:txBody>
      </p:sp>
    </p:spTree>
    <p:extLst>
      <p:ext uri="{BB962C8B-B14F-4D97-AF65-F5344CB8AC3E}">
        <p14:creationId xmlns:p14="http://schemas.microsoft.com/office/powerpoint/2010/main" val="359971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unicom werbeagentur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Kusché</dc:creator>
  <cp:lastModifiedBy>Dagmar Zilske-Müller</cp:lastModifiedBy>
  <cp:revision>13</cp:revision>
  <dcterms:created xsi:type="dcterms:W3CDTF">2016-02-22T12:11:47Z</dcterms:created>
  <dcterms:modified xsi:type="dcterms:W3CDTF">2021-02-22T08:23:00Z</dcterms:modified>
</cp:coreProperties>
</file>