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32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9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58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42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86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6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22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10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63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54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ACA3-899B-4EB2-A24B-7C5FA0FE3744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944A9-B774-4D65-A469-651B175D6F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22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gho.de/aktuelles/promotionsstipendien/sieglinde-welker-dgho-promotionsstipendium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dgho.de/aktuelles/promotionsstipendien/jose-carreras-dgho-promotionsstipend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gho.de/aktuelles/promotionsstipendien/gwt-gmiho-dgho-promotionsstipendium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dgho.de/aktuelles/promotionsstipendien/dr-werner-jackstaedt-dgho-promotionsstipendium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ho.de/informationen/promotionsstipendi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1768161" y="0"/>
            <a:ext cx="5943853" cy="1143000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Promotionsstipendien der DGHO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98AC08A-49D5-40B8-87C5-307945119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906" y="1049552"/>
            <a:ext cx="5721291" cy="54784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José Carreras-DGHO-Promotionsstipendium</a:t>
            </a:r>
            <a:b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Zur Förderung wissenschaftlicher Arbeiten in der Erforschung der Leukämie und verwandter Blutkrankheiten bei Erwachsenen.</a:t>
            </a:r>
            <a:b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519D"/>
                </a:solidFill>
                <a:effectLst/>
                <a:latin typeface="+mn-lt"/>
              </a:rPr>
              <a:t>  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00519D"/>
                </a:solidFill>
                <a:effectLst/>
                <a:latin typeface="+mn-lt"/>
              </a:rPr>
              <a:t>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Dr. Werner </a:t>
            </a:r>
            <a:r>
              <a:rPr kumimoji="0" lang="de-DE" altLang="de-DE" sz="1400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Jackstädt</a:t>
            </a: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-DGHO-Promotionsstipendium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Zur Förderung wissenschaftlicher Arbeiten auf dem Gebiet der Geriatrischen Hämatologie und Onkologie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GWT-GMIHO-DGHO-Promotionsstipendium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Zur Förderung von wissenschaftlichen Arbeiten auf dem Gebiet von Klinischen Studien im Bereich der Onkologie</a:t>
            </a:r>
            <a:b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b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</a:b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Sieglinde Welker-DGHO-Promotionsstipendium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Zur Förderung wissenschaftlicher Arbeiten im Bereich von grundlagen- und versorgungsorientierten Forschungsvorhaben auf dem Gebiet seltener hämatologischer Erkrankungen</a:t>
            </a: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29BEAAB6-0367-4AFC-8A47-8B929E053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61" y="857589"/>
            <a:ext cx="12192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hlinkClick r:id="rId4"/>
            <a:extLst>
              <a:ext uri="{FF2B5EF4-FFF2-40B4-BE49-F238E27FC236}">
                <a16:creationId xmlns:a16="http://schemas.microsoft.com/office/drawing/2014/main" id="{75090DBB-429E-44C1-85E5-4AD01F380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61" y="2365588"/>
            <a:ext cx="12192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hlinkClick r:id="rId6"/>
            <a:extLst>
              <a:ext uri="{FF2B5EF4-FFF2-40B4-BE49-F238E27FC236}">
                <a16:creationId xmlns:a16="http://schemas.microsoft.com/office/drawing/2014/main" id="{C8509677-4E96-4E3D-94BB-E01037F3A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61" y="3873587"/>
            <a:ext cx="12192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8"/>
            <a:extLst>
              <a:ext uri="{FF2B5EF4-FFF2-40B4-BE49-F238E27FC236}">
                <a16:creationId xmlns:a16="http://schemas.microsoft.com/office/drawing/2014/main" id="{C92E242E-A1E8-4A31-9A79-4C8234498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61" y="5381586"/>
            <a:ext cx="12192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63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5599" y="1672020"/>
            <a:ext cx="8424936" cy="3319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  <a:hlinkClick r:id="rId2"/>
              </a:rPr>
              <a:t>Ausschreibungen &amp; Satzungen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de-DE" sz="2400" dirty="0">
                <a:solidFill>
                  <a:schemeClr val="tx2">
                    <a:lumMod val="75000"/>
                  </a:schemeClr>
                </a:solidFill>
              </a:rPr>
              <a:t>Einjährige Förderung (10.000 Euro)</a:t>
            </a:r>
          </a:p>
          <a:p>
            <a:pPr lvl="1"/>
            <a:r>
              <a:rPr lang="de-DE" sz="2400" dirty="0">
                <a:solidFill>
                  <a:schemeClr val="tx2">
                    <a:lumMod val="75000"/>
                  </a:schemeClr>
                </a:solidFill>
              </a:rPr>
              <a:t>800 Euro pro Monat</a:t>
            </a:r>
          </a:p>
          <a:p>
            <a:pPr lvl="1"/>
            <a:r>
              <a:rPr lang="de-DE" sz="2400" dirty="0">
                <a:solidFill>
                  <a:schemeClr val="tx2">
                    <a:lumMod val="75000"/>
                  </a:schemeClr>
                </a:solidFill>
              </a:rPr>
              <a:t>400 Euro für Sachmittel &amp; Teilnahme/Reisekosten Kongresse</a:t>
            </a:r>
          </a:p>
          <a:p>
            <a:pPr marL="457200" lvl="1" indent="0">
              <a:buNone/>
            </a:pPr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de-DE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Bewerbungsfrist: 30. Juni 2021</a:t>
            </a:r>
          </a:p>
          <a:p>
            <a:pPr marL="914400" lvl="2" indent="0">
              <a:buNone/>
            </a:pPr>
            <a:endParaRPr lang="de-DE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ABC885D1-76ED-4DB8-8750-E117346A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210653"/>
            <a:ext cx="4032448" cy="1143000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Promotionsstipendien</a:t>
            </a:r>
          </a:p>
        </p:txBody>
      </p:sp>
    </p:spTree>
    <p:extLst>
      <p:ext uri="{BB962C8B-B14F-4D97-AF65-F5344CB8AC3E}">
        <p14:creationId xmlns:p14="http://schemas.microsoft.com/office/powerpoint/2010/main" val="284805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110</Words>
  <Application>Microsoft Office PowerPoint</Application>
  <PresentationFormat>Bildschirmpräsentation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Promotionsstipendien der DGHO</vt:lpstr>
      <vt:lpstr>Promotionsstipendien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Promotionsstipendien</dc:title>
  <dc:creator>Michael Oldenburg</dc:creator>
  <cp:lastModifiedBy>Judith Müller</cp:lastModifiedBy>
  <cp:revision>16</cp:revision>
  <dcterms:created xsi:type="dcterms:W3CDTF">2018-01-17T11:20:51Z</dcterms:created>
  <dcterms:modified xsi:type="dcterms:W3CDTF">2021-03-15T12:58:08Z</dcterms:modified>
</cp:coreProperties>
</file>