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761038" cy="3236913"/>
  <p:notesSz cx="6858000" cy="9144000"/>
  <p:defaultTextStyle>
    <a:defPPr>
      <a:defRPr lang="de-DE"/>
    </a:defPPr>
    <a:lvl1pPr marL="0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7023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4045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1068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28091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85113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42135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799158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56181" algn="l" defTabSz="25702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3"/>
    <p:restoredTop sz="94681"/>
  </p:normalViewPr>
  <p:slideViewPr>
    <p:cSldViewPr snapToGrid="0" snapToObjects="1">
      <p:cViewPr varScale="1">
        <p:scale>
          <a:sx n="221" d="100"/>
          <a:sy n="221" d="100"/>
        </p:scale>
        <p:origin x="984" y="168"/>
      </p:cViewPr>
      <p:guideLst>
        <p:guide orient="horz" pos="1020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2078" y="1005542"/>
            <a:ext cx="4896883" cy="693838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64156" y="1834251"/>
            <a:ext cx="4032727" cy="8272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305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6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291595" y="101903"/>
            <a:ext cx="1021183" cy="217667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7041" y="101903"/>
            <a:ext cx="2968535" cy="217667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974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68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5082" y="2080017"/>
            <a:ext cx="4896883" cy="642887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5082" y="1371942"/>
            <a:ext cx="4896883" cy="708075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70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404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06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2809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851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4213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79915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5618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7042" y="594933"/>
            <a:ext cx="1994359" cy="168364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317418" y="594933"/>
            <a:ext cx="1995359" cy="168364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77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052" y="129626"/>
            <a:ext cx="5184934" cy="53948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8052" y="724559"/>
            <a:ext cx="2545459" cy="3019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023" indent="0">
              <a:buNone/>
              <a:defRPr sz="1100" b="1"/>
            </a:lvl2pPr>
            <a:lvl3pPr marL="514045" indent="0">
              <a:buNone/>
              <a:defRPr sz="1000" b="1"/>
            </a:lvl3pPr>
            <a:lvl4pPr marL="771068" indent="0">
              <a:buNone/>
              <a:defRPr sz="900" b="1"/>
            </a:lvl4pPr>
            <a:lvl5pPr marL="1028091" indent="0">
              <a:buNone/>
              <a:defRPr sz="900" b="1"/>
            </a:lvl5pPr>
            <a:lvl6pPr marL="1285113" indent="0">
              <a:buNone/>
              <a:defRPr sz="900" b="1"/>
            </a:lvl6pPr>
            <a:lvl7pPr marL="1542135" indent="0">
              <a:buNone/>
              <a:defRPr sz="900" b="1"/>
            </a:lvl7pPr>
            <a:lvl8pPr marL="1799158" indent="0">
              <a:buNone/>
              <a:defRPr sz="900" b="1"/>
            </a:lvl8pPr>
            <a:lvl9pPr marL="2056181" indent="0">
              <a:buNone/>
              <a:defRPr sz="9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88052" y="1026521"/>
            <a:ext cx="2545459" cy="186497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926528" y="724559"/>
            <a:ext cx="2546459" cy="30196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023" indent="0">
              <a:buNone/>
              <a:defRPr sz="1100" b="1"/>
            </a:lvl2pPr>
            <a:lvl3pPr marL="514045" indent="0">
              <a:buNone/>
              <a:defRPr sz="1000" b="1"/>
            </a:lvl3pPr>
            <a:lvl4pPr marL="771068" indent="0">
              <a:buNone/>
              <a:defRPr sz="900" b="1"/>
            </a:lvl4pPr>
            <a:lvl5pPr marL="1028091" indent="0">
              <a:buNone/>
              <a:defRPr sz="900" b="1"/>
            </a:lvl5pPr>
            <a:lvl6pPr marL="1285113" indent="0">
              <a:buNone/>
              <a:defRPr sz="900" b="1"/>
            </a:lvl6pPr>
            <a:lvl7pPr marL="1542135" indent="0">
              <a:buNone/>
              <a:defRPr sz="900" b="1"/>
            </a:lvl7pPr>
            <a:lvl8pPr marL="1799158" indent="0">
              <a:buNone/>
              <a:defRPr sz="900" b="1"/>
            </a:lvl8pPr>
            <a:lvl9pPr marL="2056181" indent="0">
              <a:buNone/>
              <a:defRPr sz="9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926528" y="1026521"/>
            <a:ext cx="2546459" cy="1864972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73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3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44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053" y="128877"/>
            <a:ext cx="1895341" cy="548477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52406" y="128878"/>
            <a:ext cx="3220580" cy="276261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88053" y="677354"/>
            <a:ext cx="1895341" cy="2214139"/>
          </a:xfrm>
        </p:spPr>
        <p:txBody>
          <a:bodyPr/>
          <a:lstStyle>
            <a:lvl1pPr marL="0" indent="0">
              <a:buNone/>
              <a:defRPr sz="800"/>
            </a:lvl1pPr>
            <a:lvl2pPr marL="257023" indent="0">
              <a:buNone/>
              <a:defRPr sz="600"/>
            </a:lvl2pPr>
            <a:lvl3pPr marL="514045" indent="0">
              <a:buNone/>
              <a:defRPr sz="600"/>
            </a:lvl3pPr>
            <a:lvl4pPr marL="771068" indent="0">
              <a:buNone/>
              <a:defRPr sz="500"/>
            </a:lvl4pPr>
            <a:lvl5pPr marL="1028091" indent="0">
              <a:buNone/>
              <a:defRPr sz="500"/>
            </a:lvl5pPr>
            <a:lvl6pPr marL="1285113" indent="0">
              <a:buNone/>
              <a:defRPr sz="500"/>
            </a:lvl6pPr>
            <a:lvl7pPr marL="1542135" indent="0">
              <a:buNone/>
              <a:defRPr sz="500"/>
            </a:lvl7pPr>
            <a:lvl8pPr marL="1799158" indent="0">
              <a:buNone/>
              <a:defRPr sz="500"/>
            </a:lvl8pPr>
            <a:lvl9pPr marL="2056181" indent="0">
              <a:buNone/>
              <a:defRPr sz="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8565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9203" y="2265840"/>
            <a:ext cx="3456623" cy="26749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129203" y="289224"/>
            <a:ext cx="3456623" cy="1942148"/>
          </a:xfrm>
        </p:spPr>
        <p:txBody>
          <a:bodyPr/>
          <a:lstStyle>
            <a:lvl1pPr marL="0" indent="0">
              <a:buNone/>
              <a:defRPr sz="1800"/>
            </a:lvl1pPr>
            <a:lvl2pPr marL="257023" indent="0">
              <a:buNone/>
              <a:defRPr sz="1600"/>
            </a:lvl2pPr>
            <a:lvl3pPr marL="514045" indent="0">
              <a:buNone/>
              <a:defRPr sz="1400"/>
            </a:lvl3pPr>
            <a:lvl4pPr marL="771068" indent="0">
              <a:buNone/>
              <a:defRPr sz="1100"/>
            </a:lvl4pPr>
            <a:lvl5pPr marL="1028091" indent="0">
              <a:buNone/>
              <a:defRPr sz="1100"/>
            </a:lvl5pPr>
            <a:lvl6pPr marL="1285113" indent="0">
              <a:buNone/>
              <a:defRPr sz="1100"/>
            </a:lvl6pPr>
            <a:lvl7pPr marL="1542135" indent="0">
              <a:buNone/>
              <a:defRPr sz="1100"/>
            </a:lvl7pPr>
            <a:lvl8pPr marL="1799158" indent="0">
              <a:buNone/>
              <a:defRPr sz="1100"/>
            </a:lvl8pPr>
            <a:lvl9pPr marL="2056181" indent="0">
              <a:buNone/>
              <a:defRPr sz="1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29203" y="2533335"/>
            <a:ext cx="3456623" cy="379887"/>
          </a:xfrm>
        </p:spPr>
        <p:txBody>
          <a:bodyPr/>
          <a:lstStyle>
            <a:lvl1pPr marL="0" indent="0">
              <a:buNone/>
              <a:defRPr sz="800"/>
            </a:lvl1pPr>
            <a:lvl2pPr marL="257023" indent="0">
              <a:buNone/>
              <a:defRPr sz="600"/>
            </a:lvl2pPr>
            <a:lvl3pPr marL="514045" indent="0">
              <a:buNone/>
              <a:defRPr sz="600"/>
            </a:lvl3pPr>
            <a:lvl4pPr marL="771068" indent="0">
              <a:buNone/>
              <a:defRPr sz="500"/>
            </a:lvl4pPr>
            <a:lvl5pPr marL="1028091" indent="0">
              <a:buNone/>
              <a:defRPr sz="500"/>
            </a:lvl5pPr>
            <a:lvl6pPr marL="1285113" indent="0">
              <a:buNone/>
              <a:defRPr sz="500"/>
            </a:lvl6pPr>
            <a:lvl7pPr marL="1542135" indent="0">
              <a:buNone/>
              <a:defRPr sz="500"/>
            </a:lvl7pPr>
            <a:lvl8pPr marL="1799158" indent="0">
              <a:buNone/>
              <a:defRPr sz="500"/>
            </a:lvl8pPr>
            <a:lvl9pPr marL="2056181" indent="0">
              <a:buNone/>
              <a:defRPr sz="5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2-0208-A740-8AAC-9EE762F7136E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92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88052" y="129626"/>
            <a:ext cx="5184934" cy="539486"/>
          </a:xfrm>
          <a:prstGeom prst="rect">
            <a:avLst/>
          </a:prstGeom>
        </p:spPr>
        <p:txBody>
          <a:bodyPr vert="horz" lIns="51405" tIns="25702" rIns="51405" bIns="25702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8052" y="755280"/>
            <a:ext cx="5184934" cy="2136213"/>
          </a:xfrm>
          <a:prstGeom prst="rect">
            <a:avLst/>
          </a:prstGeom>
        </p:spPr>
        <p:txBody>
          <a:bodyPr vert="horz" lIns="51405" tIns="25702" rIns="51405" bIns="25702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88052" y="3000139"/>
            <a:ext cx="1344242" cy="172336"/>
          </a:xfrm>
          <a:prstGeom prst="rect">
            <a:avLst/>
          </a:prstGeom>
        </p:spPr>
        <p:txBody>
          <a:bodyPr vert="horz" lIns="51405" tIns="25702" rIns="51405" bIns="25702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5AE2-0208-A740-8AAC-9EE762F7136E}" type="datetimeFigureOut">
              <a:rPr lang="de-DE" smtClean="0"/>
              <a:t>15.03.2021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68355" y="3000139"/>
            <a:ext cx="1824328" cy="172336"/>
          </a:xfrm>
          <a:prstGeom prst="rect">
            <a:avLst/>
          </a:prstGeom>
        </p:spPr>
        <p:txBody>
          <a:bodyPr vert="horz" lIns="51405" tIns="25702" rIns="51405" bIns="25702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128745" y="3000139"/>
            <a:ext cx="1344242" cy="172336"/>
          </a:xfrm>
          <a:prstGeom prst="rect">
            <a:avLst/>
          </a:prstGeom>
        </p:spPr>
        <p:txBody>
          <a:bodyPr vert="horz" lIns="51405" tIns="25702" rIns="51405" bIns="25702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25E53-1572-2647-A77B-7FB3DCB7529E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 descr="Ein Bild, das Text enthält.&#10;&#10;Automatisch generierte Beschreibung">
            <a:extLst>
              <a:ext uri="{FF2B5EF4-FFF2-40B4-BE49-F238E27FC236}">
                <a16:creationId xmlns:a16="http://schemas.microsoft.com/office/drawing/2014/main" id="{5DFD0CC7-09B3-2640-8F4C-199A4531FCA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1"/>
            <a:ext cx="576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5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7023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67" indent="-192767" algn="l" defTabSz="257023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61" indent="-160639" algn="l" defTabSz="257023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7" indent="-128511" algn="l" defTabSz="257023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79" indent="-128511" algn="l" defTabSz="257023" rtl="0" eaLnBrk="1" latinLnBrk="0" hangingPunct="1">
        <a:spcBef>
          <a:spcPct val="20000"/>
        </a:spcBef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601" indent="-128511" algn="l" defTabSz="257023" rtl="0" eaLnBrk="1" latinLnBrk="0" hangingPunct="1">
        <a:spcBef>
          <a:spcPct val="20000"/>
        </a:spcBef>
        <a:buFont typeface="Arial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624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647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69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692" indent="-128511" algn="l" defTabSz="25702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23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45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68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91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113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135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158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181" algn="l" defTabSz="25702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795110" y="1913876"/>
            <a:ext cx="3600000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4400" b="1" dirty="0">
                <a:solidFill>
                  <a:schemeClr val="bg1"/>
                </a:solidFill>
              </a:rPr>
              <a:t>Save the Date!</a:t>
            </a:r>
            <a:endParaRPr lang="de-DE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19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Benutzerdefiniert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PowerPoint-Präsentation</vt:lpstr>
    </vt:vector>
  </TitlesOfParts>
  <Company>unicom werbeagentur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Kusché</dc:creator>
  <cp:lastModifiedBy>Judith Müller</cp:lastModifiedBy>
  <cp:revision>14</cp:revision>
  <dcterms:created xsi:type="dcterms:W3CDTF">2016-02-22T12:11:47Z</dcterms:created>
  <dcterms:modified xsi:type="dcterms:W3CDTF">2021-03-15T10:19:59Z</dcterms:modified>
</cp:coreProperties>
</file>